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нна\Desktop\ом\img_user_file_5444f7064efcf_0_0.jpg"/>
          <p:cNvPicPr>
            <a:picLocks noChangeAspect="1" noChangeArrowheads="1"/>
          </p:cNvPicPr>
          <p:nvPr/>
        </p:nvPicPr>
        <p:blipFill>
          <a:blip r:embed="rId2"/>
          <a:srcRect b="33333"/>
          <a:stretch>
            <a:fillRect/>
          </a:stretch>
        </p:blipFill>
        <p:spPr bwMode="auto">
          <a:xfrm>
            <a:off x="0" y="-29720"/>
            <a:ext cx="9144000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00232" y="5072074"/>
            <a:ext cx="6072230" cy="16619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Выполнила:  ученица </a:t>
            </a:r>
            <a:r>
              <a:rPr lang="en-US" sz="2800" dirty="0" smtClean="0"/>
              <a:t>10</a:t>
            </a:r>
            <a:r>
              <a:rPr lang="ru-RU" sz="2800" dirty="0" smtClean="0"/>
              <a:t> </a:t>
            </a:r>
            <a:r>
              <a:rPr lang="ru-RU" sz="2800" dirty="0" smtClean="0"/>
              <a:t>класса</a:t>
            </a:r>
          </a:p>
          <a:p>
            <a:pPr algn="ctr"/>
            <a:r>
              <a:rPr lang="ru-RU" sz="2800" dirty="0" smtClean="0"/>
              <a:t>                      МБОУ «СОШ № 1»     </a:t>
            </a:r>
            <a:r>
              <a:rPr lang="ru-RU" sz="2800" dirty="0" err="1" smtClean="0"/>
              <a:t>Стармажева</a:t>
            </a:r>
            <a:r>
              <a:rPr lang="ru-RU" sz="2800" dirty="0" smtClean="0"/>
              <a:t> Елизавета Андреевна</a:t>
            </a:r>
            <a:endParaRPr lang="ru-RU" sz="2800" dirty="0" smtClean="0"/>
          </a:p>
          <a:p>
            <a:pPr algn="ctr"/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нна\Desktop\ом\img_user_file_5444f7064efcf_0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Desktop\ом\img_user_file_5444f7064efcf_0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нна\Desktop\ом\img_user_file_5444f7064efcf_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нна\Desktop\ом\img_user_file_5444f7064efcf_0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нна\Desktop\ом\img_user_file_5444f7064efcf_0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нна\Desktop\ом\img_user_file_5444f7064efcf_0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нна\Desktop\ом\img_user_file_5444f7064efcf_0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нна\Desktop\ом\img_user_file_5444f7064efcf_0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нна\Desktop\ом\img_user_file_5444f7064efcf_0_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нна\Desktop\ом\img_user_file_5444f7064efcf_0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-19.ru/upload/iblock/416/Respublika-KHakasiya.-Maksim-Akhpashev-_3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72608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88640"/>
            <a:ext cx="496855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Хакасия – это земля древнейших цивилизаций. У народа Хакасии есть свои национальные особенности, традиции, обычаи, язык, культура и быт. Одна из сторон материальной культуры хакасов -  национальная одежда, к которой хакасы всегда относились как «жилищу для души». В связи с этим каждая деталь одежды и украшения имели свою символику, связанную с религиозными верованиями.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14720"/>
            <a:ext cx="417646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темы исследования связана с тем, что нам – жителям Хакасии необходимо знать свой народ. Изучение национального костюма хакасов как материальной культуры этноса поможет лучше познать историю современных хакасов.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703" t="14517" r="52215" b="26345"/>
          <a:stretch/>
        </p:blipFill>
        <p:spPr>
          <a:xfrm>
            <a:off x="5146263" y="3532992"/>
            <a:ext cx="2667897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5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нна\Desktop\ом\img_user_file_5444f7064efcf_0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нна\Desktop\ом\img_user_file_5444f7064efcf_0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нна\Desktop\ом\img_user_file_5444f7064efcf_0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нна\Desktop\ом\img_user_file_5444f7064efcf_0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нна\Desktop\ом\img_user_file_5444f7064efcf_0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нна\Desktop\ом\img_user_file_5444f7064efcf_0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нна\Desktop\ом\img_user_file_5444f7064efcf_0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нна\Desktop\ом\img_user_file_5444f7064efcf_0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нна\Desktop\ом\img_user_file_5444f7064efcf_0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нна\Desktop\ом\img_user_file_5444f7064efcf_0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04665"/>
            <a:ext cx="8424936" cy="436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хакасской традиционной одежды и украшений, как составляющих материальной культуры этноса.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и изучение литературы для написания работы.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национальной женской и мужской одежды хакасов.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Анализ национальных женских украшений хакасов.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Традиционная женская и мужская хакасская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600" b="2401"/>
          <a:stretch/>
        </p:blipFill>
        <p:spPr>
          <a:xfrm>
            <a:off x="2096852" y="4756765"/>
            <a:ext cx="5310336" cy="20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3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3968" y="17184"/>
            <a:ext cx="48600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изучив и проанализировав литературу, мы пришли к выводу, что национальный костюм и украшения хакасов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этнокультурный комплекс. 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мужских и женских нарядов отразилась в головных уборах, вышивке и украшениях</a:t>
            </a:r>
            <a:r>
              <a:rPr lang="ru-RU" sz="24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s://svidetel24.info/wp-content/uploads/2015/07/%D0%A5%D0%B0%D0%BA%D0%B0%D1%81%D1%81%D0%BA%D0%B8%D0%B9-%D0%90%D0%B9%D0%BB%D0%B0%D0%BD%D1%8B%D1%8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032448" cy="30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165296"/>
            <a:ext cx="8308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Приобщаясь к истокам хакасской земли, ее историко-культурным и археологическим особенностям, хочется отметить ту существующую нить, которая связывает поколения. Эта связь проходит через сохранение традиций, обрядов, праздников, идущих из прошлого и существующих сегодня в современной Хакасии.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на\Desktop\ом\img_user_file_5444f7064efcf_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8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на\Desktop\ом\img_user_file_5444f7064efcf_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Desktop\ом\img_user_file_5444f7064efcf_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нна\Desktop\ом\img_user_file_5444f7064efcf_0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нна\Desktop\ом\img_user_file_5444f7064efcf_0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нна\Desktop\ом\img_user_file_5444f7064efcf_0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</TotalTime>
  <Words>197</Words>
  <Application>Microsoft Office PowerPoint</Application>
  <PresentationFormat>Экран (4:3)</PresentationFormat>
  <Paragraphs>16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пользователь</cp:lastModifiedBy>
  <cp:revision>16</cp:revision>
  <dcterms:created xsi:type="dcterms:W3CDTF">2018-03-06T02:54:11Z</dcterms:created>
  <dcterms:modified xsi:type="dcterms:W3CDTF">2022-05-29T08:55:13Z</dcterms:modified>
</cp:coreProperties>
</file>